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Great Vibes"/>
      <p:regular r:id="rId7"/>
    </p:embeddedFont>
    <p:embeddedFont>
      <p:font typeface="News Cycle"/>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NewsCycl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GreatVibes-regular.fntdata"/><Relationship Id="rId8" Type="http://schemas.openxmlformats.org/officeDocument/2006/relationships/font" Target="fonts/NewsCycl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670453fe2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f670453f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1.jp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36100" y="172500"/>
            <a:ext cx="7462500" cy="978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FF00AA"/>
                </a:solidFill>
                <a:latin typeface="News Cycle"/>
                <a:ea typeface="News Cycle"/>
                <a:cs typeface="News Cycle"/>
                <a:sym typeface="News Cycle"/>
              </a:rPr>
              <a:t>Room 126 Supply List</a:t>
            </a:r>
            <a:endParaRPr b="1" sz="3500">
              <a:solidFill>
                <a:srgbClr val="FF00AA"/>
              </a:solidFill>
              <a:latin typeface="News Cycle"/>
              <a:ea typeface="News Cycle"/>
              <a:cs typeface="News Cycle"/>
              <a:sym typeface="News Cycle"/>
            </a:endParaRPr>
          </a:p>
          <a:p>
            <a:pPr indent="0" lvl="0" marL="0" rtl="0" algn="ctr">
              <a:spcBef>
                <a:spcPts val="0"/>
              </a:spcBef>
              <a:spcAft>
                <a:spcPts val="0"/>
              </a:spcAft>
              <a:buNone/>
            </a:pPr>
            <a:r>
              <a:t/>
            </a:r>
            <a:endParaRPr b="1" sz="4200">
              <a:solidFill>
                <a:srgbClr val="FF00AA"/>
              </a:solidFill>
              <a:latin typeface="News Cycle"/>
              <a:ea typeface="News Cycle"/>
              <a:cs typeface="News Cycle"/>
              <a:sym typeface="News Cycle"/>
            </a:endParaRPr>
          </a:p>
          <a:p>
            <a:pPr indent="0" lvl="0" marL="0" rtl="0" algn="ctr">
              <a:spcBef>
                <a:spcPts val="0"/>
              </a:spcBef>
              <a:spcAft>
                <a:spcPts val="0"/>
              </a:spcAft>
              <a:buNone/>
            </a:pPr>
            <a:r>
              <a:t/>
            </a:r>
            <a:endParaRPr b="1" sz="1700">
              <a:latin typeface="News Cycle"/>
              <a:ea typeface="News Cycle"/>
              <a:cs typeface="News Cycle"/>
              <a:sym typeface="News Cycle"/>
            </a:endParaRPr>
          </a:p>
          <a:p>
            <a:pPr indent="0" lvl="0" marL="0" rtl="0" algn="l">
              <a:lnSpc>
                <a:spcPct val="115000"/>
              </a:lnSpc>
              <a:spcBef>
                <a:spcPts val="0"/>
              </a:spcBef>
              <a:spcAft>
                <a:spcPts val="0"/>
              </a:spcAft>
              <a:buNone/>
            </a:pPr>
            <a:r>
              <a:rPr lang="en" sz="1700">
                <a:latin typeface="News Cycle"/>
                <a:ea typeface="News Cycle"/>
                <a:cs typeface="News Cycle"/>
                <a:sym typeface="News Cycle"/>
              </a:rPr>
              <a:t>All students should have a backpack without wheels. The following is a list of </a:t>
            </a:r>
            <a:r>
              <a:rPr b="1" lang="en" sz="1700" u="sng">
                <a:latin typeface="News Cycle"/>
                <a:ea typeface="News Cycle"/>
                <a:cs typeface="News Cycle"/>
                <a:sym typeface="News Cycle"/>
              </a:rPr>
              <a:t>completely optional</a:t>
            </a:r>
            <a:r>
              <a:rPr lang="en" sz="1700">
                <a:latin typeface="News Cycle"/>
                <a:ea typeface="News Cycle"/>
                <a:cs typeface="News Cycle"/>
                <a:sym typeface="News Cycle"/>
              </a:rPr>
              <a:t> items </a:t>
            </a:r>
            <a:r>
              <a:rPr lang="en" sz="1700">
                <a:solidFill>
                  <a:schemeClr val="dk1"/>
                </a:solidFill>
                <a:latin typeface="News Cycle"/>
                <a:ea typeface="News Cycle"/>
                <a:cs typeface="News Cycle"/>
                <a:sym typeface="News Cycle"/>
              </a:rPr>
              <a:t>for your child to bring on the first day of school. All school supplies are for our classroom community to share so do not buy anything specific for your child. We sit at tables instead of desks. </a:t>
            </a:r>
            <a:r>
              <a:rPr b="1" lang="en" sz="1700">
                <a:solidFill>
                  <a:schemeClr val="dk1"/>
                </a:solidFill>
                <a:latin typeface="News Cycle"/>
                <a:ea typeface="News Cycle"/>
                <a:cs typeface="News Cycle"/>
                <a:sym typeface="News Cycle"/>
              </a:rPr>
              <a:t>Please, do not</a:t>
            </a:r>
            <a:r>
              <a:rPr lang="en" sz="1700">
                <a:solidFill>
                  <a:schemeClr val="dk1"/>
                </a:solidFill>
                <a:latin typeface="News Cycle"/>
                <a:ea typeface="News Cycle"/>
                <a:cs typeface="News Cycle"/>
                <a:sym typeface="News Cycle"/>
              </a:rPr>
              <a:t> send in pencil boxes as we do not have anywhere to store them.  If you choose to purchase, </a:t>
            </a:r>
            <a:r>
              <a:rPr b="1" lang="en" sz="1700">
                <a:solidFill>
                  <a:schemeClr val="dk1"/>
                </a:solidFill>
                <a:latin typeface="News Cycle"/>
                <a:ea typeface="News Cycle"/>
                <a:cs typeface="News Cycle"/>
                <a:sym typeface="News Cycle"/>
              </a:rPr>
              <a:t>only send in the listed items</a:t>
            </a:r>
            <a:r>
              <a:rPr lang="en" sz="1700">
                <a:solidFill>
                  <a:schemeClr val="dk1"/>
                </a:solidFill>
                <a:latin typeface="News Cycle"/>
                <a:ea typeface="News Cycle"/>
                <a:cs typeface="News Cycle"/>
                <a:sym typeface="News Cycle"/>
              </a:rPr>
              <a:t>. There is also a list of supplies that would be great to have for at-home use throughout the year. </a:t>
            </a:r>
            <a:endParaRPr sz="1700">
              <a:latin typeface="News Cycle"/>
              <a:ea typeface="News Cycle"/>
              <a:cs typeface="News Cycle"/>
              <a:sym typeface="News Cycle"/>
            </a:endParaRPr>
          </a:p>
          <a:p>
            <a:pPr indent="0" lvl="0" marL="0" rtl="0" algn="ctr">
              <a:spcBef>
                <a:spcPts val="0"/>
              </a:spcBef>
              <a:spcAft>
                <a:spcPts val="0"/>
              </a:spcAft>
              <a:buNone/>
            </a:pPr>
            <a:r>
              <a:rPr lang="en" sz="1200">
                <a:latin typeface="News Cycle"/>
                <a:ea typeface="News Cycle"/>
                <a:cs typeface="News Cycle"/>
                <a:sym typeface="News Cycle"/>
              </a:rPr>
              <a:t>	</a:t>
            </a:r>
            <a:endParaRPr sz="1200">
              <a:latin typeface="News Cycle"/>
              <a:ea typeface="News Cycle"/>
              <a:cs typeface="News Cycle"/>
              <a:sym typeface="News Cycle"/>
            </a:endParaRPr>
          </a:p>
          <a:p>
            <a:pPr indent="0" lvl="0" marL="0" rtl="0" algn="ctr">
              <a:spcBef>
                <a:spcPts val="0"/>
              </a:spcBef>
              <a:spcAft>
                <a:spcPts val="0"/>
              </a:spcAft>
              <a:buNone/>
            </a:pPr>
            <a:r>
              <a:rPr lang="en" sz="1200">
                <a:latin typeface="News Cycle"/>
                <a:ea typeface="News Cycle"/>
                <a:cs typeface="News Cycle"/>
                <a:sym typeface="News Cycle"/>
              </a:rPr>
              <a:t>				</a:t>
            </a:r>
            <a:r>
              <a:rPr lang="en" sz="2100">
                <a:latin typeface="News Cycle"/>
                <a:ea typeface="News Cycle"/>
                <a:cs typeface="News Cycle"/>
                <a:sym typeface="News Cycle"/>
              </a:rPr>
              <a:t>		</a:t>
            </a:r>
            <a:r>
              <a:rPr lang="en" sz="2300">
                <a:latin typeface="Great Vibes"/>
                <a:ea typeface="Great Vibes"/>
                <a:cs typeface="Great Vibes"/>
                <a:sym typeface="Great Vibes"/>
              </a:rPr>
              <a:t>-Mrs. Hoar</a:t>
            </a:r>
            <a:endParaRPr sz="2300">
              <a:latin typeface="Great Vibes"/>
              <a:ea typeface="Great Vibes"/>
              <a:cs typeface="Great Vibes"/>
              <a:sym typeface="Great Vibes"/>
            </a:endParaRPr>
          </a:p>
          <a:p>
            <a:pPr indent="0" lvl="0" marL="0" rtl="0" algn="l">
              <a:spcBef>
                <a:spcPts val="0"/>
              </a:spcBef>
              <a:spcAft>
                <a:spcPts val="0"/>
              </a:spcAft>
              <a:buNone/>
            </a:pPr>
            <a:r>
              <a:t/>
            </a:r>
            <a:endParaRPr sz="2300">
              <a:latin typeface="Great Vibes"/>
              <a:ea typeface="Great Vibes"/>
              <a:cs typeface="Great Vibes"/>
              <a:sym typeface="Great Vibes"/>
            </a:endParaRPr>
          </a:p>
          <a:p>
            <a:pPr indent="0" lvl="0" marL="0" rtl="0" algn="l">
              <a:spcBef>
                <a:spcPts val="0"/>
              </a:spcBef>
              <a:spcAft>
                <a:spcPts val="0"/>
              </a:spcAft>
              <a:buClr>
                <a:schemeClr val="dk1"/>
              </a:buClr>
              <a:buSzPts val="1100"/>
              <a:buFont typeface="Arial"/>
              <a:buNone/>
            </a:pPr>
            <a:r>
              <a:rPr b="1" lang="en" sz="2000" u="sng">
                <a:solidFill>
                  <a:srgbClr val="FF00AA"/>
                </a:solidFill>
                <a:latin typeface="News Cycle"/>
                <a:ea typeface="News Cycle"/>
                <a:cs typeface="News Cycle"/>
                <a:sym typeface="News Cycle"/>
              </a:rPr>
              <a:t>Classroom Use:</a:t>
            </a:r>
            <a:endParaRPr b="1" sz="2000" u="sng">
              <a:solidFill>
                <a:srgbClr val="FF00AA"/>
              </a:solidFill>
              <a:latin typeface="News Cycle"/>
              <a:ea typeface="News Cycle"/>
              <a:cs typeface="News Cycle"/>
              <a:sym typeface="News Cycle"/>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Glue sticks (please no “smelly” ones)</a:t>
            </a:r>
            <a:endParaRPr b="1" sz="20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u="sng">
                <a:solidFill>
                  <a:schemeClr val="dk1"/>
                </a:solidFill>
                <a:latin typeface="News Cycle"/>
                <a:ea typeface="News Cycle"/>
                <a:cs typeface="News Cycle"/>
                <a:sym typeface="News Cycle"/>
              </a:rPr>
              <a:t>Black</a:t>
            </a:r>
            <a:r>
              <a:rPr b="1" lang="en" sz="2000">
                <a:solidFill>
                  <a:schemeClr val="dk1"/>
                </a:solidFill>
                <a:latin typeface="News Cycle"/>
                <a:ea typeface="News Cycle"/>
                <a:cs typeface="News Cycle"/>
                <a:sym typeface="News Cycle"/>
              </a:rPr>
              <a:t>, fine tip dry erase markers (please no colors)</a:t>
            </a:r>
            <a:endParaRPr b="1" sz="20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Box of tissues</a:t>
            </a:r>
            <a:endParaRPr b="1" sz="20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Roll of paper towels</a:t>
            </a:r>
            <a:endParaRPr b="1" sz="20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Headphones (no Bluetooth) - I have headphones for </a:t>
            </a:r>
            <a:endParaRPr b="1" sz="2000">
              <a:solidFill>
                <a:schemeClr val="dk1"/>
              </a:solidFill>
              <a:latin typeface="News Cycle"/>
              <a:ea typeface="News Cycle"/>
              <a:cs typeface="News Cycle"/>
              <a:sym typeface="News Cycle"/>
            </a:endParaRPr>
          </a:p>
          <a:p>
            <a:pPr indent="0" lvl="0" marL="457200" rtl="0" algn="l">
              <a:spcBef>
                <a:spcPts val="0"/>
              </a:spcBef>
              <a:spcAft>
                <a:spcPts val="0"/>
              </a:spcAft>
              <a:buClr>
                <a:schemeClr val="dk1"/>
              </a:buClr>
              <a:buSzPts val="1100"/>
              <a:buFont typeface="Arial"/>
              <a:buNone/>
            </a:pPr>
            <a:r>
              <a:rPr b="1" lang="en" sz="2000">
                <a:solidFill>
                  <a:schemeClr val="dk1"/>
                </a:solidFill>
                <a:latin typeface="News Cycle"/>
                <a:ea typeface="News Cycle"/>
                <a:cs typeface="News Cycle"/>
                <a:sym typeface="News Cycle"/>
              </a:rPr>
              <a:t>students to wear in the classroom.</a:t>
            </a:r>
            <a:endParaRPr b="1" sz="2000">
              <a:solidFill>
                <a:schemeClr val="dk1"/>
              </a:solidFill>
              <a:latin typeface="News Cycle"/>
              <a:ea typeface="News Cycle"/>
              <a:cs typeface="News Cycle"/>
              <a:sym typeface="News Cycle"/>
            </a:endParaRPr>
          </a:p>
          <a:p>
            <a:pPr indent="0" lvl="0" marL="0" rtl="0" algn="l">
              <a:spcBef>
                <a:spcPts val="0"/>
              </a:spcBef>
              <a:spcAft>
                <a:spcPts val="0"/>
              </a:spcAft>
              <a:buClr>
                <a:schemeClr val="dk1"/>
              </a:buClr>
              <a:buSzPts val="1100"/>
              <a:buFont typeface="Arial"/>
              <a:buNone/>
            </a:pPr>
            <a:r>
              <a:t/>
            </a:r>
            <a:endParaRPr sz="2000">
              <a:solidFill>
                <a:schemeClr val="dk1"/>
              </a:solidFill>
              <a:latin typeface="News Cycle"/>
              <a:ea typeface="News Cycle"/>
              <a:cs typeface="News Cycle"/>
              <a:sym typeface="News Cycle"/>
            </a:endParaRPr>
          </a:p>
          <a:p>
            <a:pPr indent="0" lvl="0" marL="0" rtl="0" algn="l">
              <a:spcBef>
                <a:spcPts val="0"/>
              </a:spcBef>
              <a:spcAft>
                <a:spcPts val="0"/>
              </a:spcAft>
              <a:buClr>
                <a:schemeClr val="dk1"/>
              </a:buClr>
              <a:buSzPts val="1100"/>
              <a:buFont typeface="Arial"/>
              <a:buNone/>
            </a:pPr>
            <a:r>
              <a:t/>
            </a:r>
            <a:endParaRPr sz="2000">
              <a:solidFill>
                <a:schemeClr val="dk1"/>
              </a:solidFill>
              <a:latin typeface="News Cycle"/>
              <a:ea typeface="News Cycle"/>
              <a:cs typeface="News Cycle"/>
              <a:sym typeface="News Cycle"/>
            </a:endParaRPr>
          </a:p>
          <a:p>
            <a:pPr indent="0" lvl="0" marL="0" rtl="0" algn="l">
              <a:spcBef>
                <a:spcPts val="0"/>
              </a:spcBef>
              <a:spcAft>
                <a:spcPts val="0"/>
              </a:spcAft>
              <a:buClr>
                <a:schemeClr val="dk1"/>
              </a:buClr>
              <a:buSzPts val="1100"/>
              <a:buFont typeface="Arial"/>
              <a:buNone/>
            </a:pPr>
            <a:r>
              <a:t/>
            </a:r>
            <a:endParaRPr sz="2000">
              <a:solidFill>
                <a:schemeClr val="dk1"/>
              </a:solidFill>
              <a:latin typeface="News Cycle"/>
              <a:ea typeface="News Cycle"/>
              <a:cs typeface="News Cycle"/>
              <a:sym typeface="News Cycle"/>
            </a:endParaRPr>
          </a:p>
          <a:p>
            <a:pPr indent="0" lvl="0" marL="0" rtl="0" algn="l">
              <a:spcBef>
                <a:spcPts val="0"/>
              </a:spcBef>
              <a:spcAft>
                <a:spcPts val="0"/>
              </a:spcAft>
              <a:buNone/>
            </a:pPr>
            <a:r>
              <a:rPr b="1" lang="en" sz="2000" u="sng">
                <a:solidFill>
                  <a:srgbClr val="FF00AA"/>
                </a:solidFill>
                <a:latin typeface="News Cycle"/>
                <a:ea typeface="News Cycle"/>
                <a:cs typeface="News Cycle"/>
                <a:sym typeface="News Cycle"/>
              </a:rPr>
              <a:t>Home Use:  </a:t>
            </a:r>
            <a:endParaRPr b="1" sz="2000" u="sng">
              <a:solidFill>
                <a:srgbClr val="FF00AA"/>
              </a:solidFill>
              <a:latin typeface="News Cycle"/>
              <a:ea typeface="News Cycle"/>
              <a:cs typeface="News Cycle"/>
              <a:sym typeface="News Cycle"/>
            </a:endParaRPr>
          </a:p>
          <a:p>
            <a:pPr indent="0" lvl="0" marL="0" rtl="0" algn="l">
              <a:spcBef>
                <a:spcPts val="0"/>
              </a:spcBef>
              <a:spcAft>
                <a:spcPts val="0"/>
              </a:spcAft>
              <a:buClr>
                <a:schemeClr val="dk1"/>
              </a:buClr>
              <a:buSzPts val="1100"/>
              <a:buFont typeface="Arial"/>
              <a:buNone/>
            </a:pPr>
            <a:r>
              <a:t/>
            </a:r>
            <a:endParaRPr b="1" sz="2000" u="sng">
              <a:solidFill>
                <a:srgbClr val="FF00AA"/>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Crayons</a:t>
            </a:r>
            <a:endParaRPr b="1" sz="20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Child scissors</a:t>
            </a:r>
            <a:endParaRPr b="1" sz="20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Pencils</a:t>
            </a:r>
            <a:endParaRPr b="1" sz="2000">
              <a:solidFill>
                <a:schemeClr val="dk1"/>
              </a:solidFill>
              <a:latin typeface="News Cycle"/>
              <a:ea typeface="News Cycle"/>
              <a:cs typeface="News Cycle"/>
              <a:sym typeface="News Cycle"/>
            </a:endParaRPr>
          </a:p>
          <a:p>
            <a:pPr indent="-355600" lvl="0" marL="457200" rtl="0" algn="l">
              <a:spcBef>
                <a:spcPts val="0"/>
              </a:spcBef>
              <a:spcAft>
                <a:spcPts val="0"/>
              </a:spcAft>
              <a:buClr>
                <a:schemeClr val="dk1"/>
              </a:buClr>
              <a:buSzPts val="2000"/>
              <a:buFont typeface="News Cycle"/>
              <a:buChar char="❏"/>
            </a:pPr>
            <a:r>
              <a:rPr b="1" lang="en" sz="2000">
                <a:solidFill>
                  <a:schemeClr val="dk1"/>
                </a:solidFill>
                <a:latin typeface="News Cycle"/>
                <a:ea typeface="News Cycle"/>
                <a:cs typeface="News Cycle"/>
                <a:sym typeface="News Cycle"/>
              </a:rPr>
              <a:t>Glue sticks</a:t>
            </a:r>
            <a:endParaRPr b="1" sz="2000">
              <a:solidFill>
                <a:schemeClr val="dk1"/>
              </a:solidFill>
              <a:latin typeface="News Cycle"/>
              <a:ea typeface="News Cycle"/>
              <a:cs typeface="News Cycle"/>
              <a:sym typeface="News Cycle"/>
            </a:endParaRPr>
          </a:p>
          <a:p>
            <a:pPr indent="0" lvl="0" marL="0" rtl="0" algn="l">
              <a:spcBef>
                <a:spcPts val="0"/>
              </a:spcBef>
              <a:spcAft>
                <a:spcPts val="0"/>
              </a:spcAft>
              <a:buNone/>
            </a:pPr>
            <a:r>
              <a:t/>
            </a:r>
            <a:endParaRPr sz="2300">
              <a:latin typeface="Great Vibes"/>
              <a:ea typeface="Great Vibes"/>
              <a:cs typeface="Great Vibes"/>
              <a:sym typeface="Great Vibes"/>
            </a:endParaRPr>
          </a:p>
        </p:txBody>
      </p:sp>
      <p:pic>
        <p:nvPicPr>
          <p:cNvPr id="55" name="Google Shape;55;p13"/>
          <p:cNvPicPr preferRelativeResize="0"/>
          <p:nvPr/>
        </p:nvPicPr>
        <p:blipFill>
          <a:blip r:embed="rId3">
            <a:alphaModFix/>
          </a:blip>
          <a:stretch>
            <a:fillRect/>
          </a:stretch>
        </p:blipFill>
        <p:spPr>
          <a:xfrm>
            <a:off x="5207213" y="6721275"/>
            <a:ext cx="1742750" cy="1541859"/>
          </a:xfrm>
          <a:prstGeom prst="rect">
            <a:avLst/>
          </a:prstGeom>
          <a:noFill/>
          <a:ln>
            <a:noFill/>
          </a:ln>
        </p:spPr>
      </p:pic>
      <p:pic>
        <p:nvPicPr>
          <p:cNvPr id="56" name="Google Shape;56;p13"/>
          <p:cNvPicPr preferRelativeResize="0"/>
          <p:nvPr/>
        </p:nvPicPr>
        <p:blipFill rotWithShape="1">
          <a:blip r:embed="rId4">
            <a:alphaModFix/>
          </a:blip>
          <a:srcRect b="7905" l="42568" r="43475" t="6995"/>
          <a:stretch/>
        </p:blipFill>
        <p:spPr>
          <a:xfrm rot="-5400000">
            <a:off x="3669550" y="-86421"/>
            <a:ext cx="433301" cy="2642047"/>
          </a:xfrm>
          <a:prstGeom prst="rect">
            <a:avLst/>
          </a:prstGeom>
          <a:noFill/>
          <a:ln>
            <a:noFill/>
          </a:ln>
        </p:spPr>
      </p:pic>
      <p:pic>
        <p:nvPicPr>
          <p:cNvPr id="57" name="Google Shape;57;p13"/>
          <p:cNvPicPr preferRelativeResize="0"/>
          <p:nvPr/>
        </p:nvPicPr>
        <p:blipFill rotWithShape="1">
          <a:blip r:embed="rId5">
            <a:alphaModFix/>
          </a:blip>
          <a:srcRect b="0" l="14711" r="15097" t="0"/>
          <a:stretch/>
        </p:blipFill>
        <p:spPr>
          <a:xfrm rot="-5400000">
            <a:off x="5318913" y="4202262"/>
            <a:ext cx="971950" cy="1384675"/>
          </a:xfrm>
          <a:prstGeom prst="rect">
            <a:avLst/>
          </a:prstGeom>
          <a:noFill/>
          <a:ln>
            <a:noFill/>
          </a:ln>
        </p:spPr>
      </p:pic>
      <p:pic>
        <p:nvPicPr>
          <p:cNvPr id="58" name="Google Shape;58;p13"/>
          <p:cNvPicPr preferRelativeResize="0"/>
          <p:nvPr/>
        </p:nvPicPr>
        <p:blipFill>
          <a:blip r:embed="rId6">
            <a:alphaModFix/>
          </a:blip>
          <a:stretch>
            <a:fillRect/>
          </a:stretch>
        </p:blipFill>
        <p:spPr>
          <a:xfrm>
            <a:off x="6151777" y="5598775"/>
            <a:ext cx="1446825" cy="904275"/>
          </a:xfrm>
          <a:prstGeom prst="rect">
            <a:avLst/>
          </a:prstGeom>
          <a:noFill/>
          <a:ln>
            <a:noFill/>
          </a:ln>
        </p:spPr>
      </p:pic>
      <p:pic>
        <p:nvPicPr>
          <p:cNvPr descr="Amazon.com: Children Headphones Kids Headphones Children's Headphones Over  Ear Headphones Kids Computer Volume Limited Headphones for Kids Foldable  (Blue) : Electronics" id="59" name="Google Shape;59;p13"/>
          <p:cNvPicPr preferRelativeResize="0"/>
          <p:nvPr/>
        </p:nvPicPr>
        <p:blipFill>
          <a:blip r:embed="rId7">
            <a:alphaModFix/>
          </a:blip>
          <a:stretch>
            <a:fillRect/>
          </a:stretch>
        </p:blipFill>
        <p:spPr>
          <a:xfrm>
            <a:off x="5432438" y="8582200"/>
            <a:ext cx="1064775" cy="1165700"/>
          </a:xfrm>
          <a:prstGeom prst="rect">
            <a:avLst/>
          </a:prstGeom>
          <a:noFill/>
          <a:ln>
            <a:noFill/>
          </a:ln>
        </p:spPr>
      </p:pic>
      <p:pic>
        <p:nvPicPr>
          <p:cNvPr id="60" name="Google Shape;60;p13"/>
          <p:cNvPicPr preferRelativeResize="0"/>
          <p:nvPr/>
        </p:nvPicPr>
        <p:blipFill rotWithShape="1">
          <a:blip r:embed="rId8">
            <a:alphaModFix/>
          </a:blip>
          <a:srcRect b="0" l="48038" r="7378" t="0"/>
          <a:stretch/>
        </p:blipFill>
        <p:spPr>
          <a:xfrm>
            <a:off x="3465850" y="7366960"/>
            <a:ext cx="840700" cy="1885690"/>
          </a:xfrm>
          <a:prstGeom prst="rect">
            <a:avLst/>
          </a:prstGeom>
          <a:noFill/>
          <a:ln>
            <a:noFill/>
          </a:ln>
        </p:spPr>
      </p:pic>
      <p:pic>
        <p:nvPicPr>
          <p:cNvPr id="61" name="Google Shape;61;p13"/>
          <p:cNvPicPr preferRelativeResize="0"/>
          <p:nvPr/>
        </p:nvPicPr>
        <p:blipFill>
          <a:blip r:embed="rId9">
            <a:alphaModFix/>
          </a:blip>
          <a:stretch>
            <a:fillRect/>
          </a:stretch>
        </p:blipFill>
        <p:spPr>
          <a:xfrm>
            <a:off x="267870" y="172500"/>
            <a:ext cx="1384675" cy="138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